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E77F-FF62-4EF0-8A79-1E788C93A589}" type="datetimeFigureOut">
              <a:rPr lang="hu-HU" smtClean="0"/>
              <a:pPr/>
              <a:t>2014.04.21.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2503-2972-4AB4-A2EA-8A5EDF0AF09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Szári óvoda 110 éves története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szári óvoda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6400" y="1600200"/>
            <a:ext cx="31311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1899" y="1600200"/>
            <a:ext cx="29202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2341" y="1600200"/>
            <a:ext cx="30793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5967" y="1600200"/>
            <a:ext cx="29720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076" y="1600200"/>
            <a:ext cx="30118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8424" y="1600200"/>
            <a:ext cx="29671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9104" y="1600200"/>
            <a:ext cx="31657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455" y="1600200"/>
            <a:ext cx="30470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455" y="1600200"/>
            <a:ext cx="30470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6050" y="1600200"/>
            <a:ext cx="3131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Imag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189" y="0"/>
            <a:ext cx="47836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5859" y="1600200"/>
            <a:ext cx="29322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9050" y="1600200"/>
            <a:ext cx="30658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6354" y="1600200"/>
            <a:ext cx="30512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076" y="1600200"/>
            <a:ext cx="30118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1745" y="1600200"/>
            <a:ext cx="29205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9197" y="1600200"/>
            <a:ext cx="29856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8572" y="1600200"/>
            <a:ext cx="24468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9726" y="1600200"/>
            <a:ext cx="28845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679" y="1600200"/>
            <a:ext cx="31686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5764" y="1600200"/>
            <a:ext cx="2992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5685" y="1600200"/>
            <a:ext cx="30726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2789" y="1600200"/>
            <a:ext cx="29984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2585" y="1600200"/>
            <a:ext cx="31188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5436" y="1600200"/>
            <a:ext cx="29931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Diavetítés a képernyőre (4:3 oldalarány)</PresentationFormat>
  <Paragraphs>2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Szári óvoda 110 éves története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Czinder István</dc:creator>
  <cp:lastModifiedBy>Czinder István</cp:lastModifiedBy>
  <cp:revision>2</cp:revision>
  <dcterms:created xsi:type="dcterms:W3CDTF">2014-04-21T08:48:50Z</dcterms:created>
  <dcterms:modified xsi:type="dcterms:W3CDTF">2014-04-21T08:58:01Z</dcterms:modified>
</cp:coreProperties>
</file>